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AD792-C8AF-464B-B0DB-8030885CA6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23D3DE-0B71-4EF7-B9FC-67A1065E97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Mitochondrial genome annotation jamboree workflow. Curators from each state worked independently for ∼2 weeks before submitting results to project leaders for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BCFB2-D643-4F33-90EE-324DB5E381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Mitochondrial genome annotation jamboree workflow. Curators from each state worked independently for ∼2 weeks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5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Mitochondrial genome annotation jamboree workflow. Curators from each state worked independently for ∼2 weeks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2024-05-19T16:02:47Z</dcterms:modified>
</cp:coreProperties>
</file>