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4981D-F0B0-4FBD-9FFA-DA0009215A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BF290F-B404-4EBF-BBE9-C38EE1A552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Tree-like structure illustrating the taxonomic representativeness of the WASP-A (left) and WASP-B (right) species samples. Color scale explains the taxonomic representativeness (in percentage covered) compared to the IUCN Red List species. Colored tree tips show the percentage of species covered in our species sample, by genus; the first (inner) and second (outer) circular layers represent the genus-coverage by family and family-coverage by order, respectively. The synthetic tree–like structure was generated from the Open Tree of Life, using the R package ‘rotl’.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2BD5A-EF18-4EB5-9CA9-51B4A23B8A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Tree-like structure illustrating the taxonomic representativeness of the WASP-A (left) and WASP-B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4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Tree-like structure illustrating the taxonomic representativeness of the WASP-A (left) and WASP-B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2024-05-12T11:26:52Z</dcterms:modified>
</cp:coreProperties>
</file>