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DDA72-D5B6-4248-978E-F839508B1E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79595-09C3-4BD9-8663-491BB1B63B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BEL statement extraction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F2B7B-6C67-4EDE-A0AC-1B8FC966DF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the BEL statement extraction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692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 example of the BEL statement extraction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2024-05-13T22:27:49Z</dcterms:modified>
</cp:coreProperties>
</file>