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472178-26A2-4DD3-8261-E5E81C1E3D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1EC30-015A-4269-8A7E-AC0C8909EA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result table and downloaded files from MegaSearch (A). A result table with the chosen data fields is displayed with hyperlinks to appropriate pages such as JBrowse and gene/transcript page (B). A downloaded FASTA file for the data types with sequences, such as gene/transcript and marker (C). A CSV file that with the chosen data fields.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24BCF-190F-4C5F-9F96-241BE0E991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Examples of result table and downloaded files from MegaSearch (A). A result table with the chosen data fields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6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Examples of result table and downloaded files from MegaSearch (A). A result table with the chosen data fields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2024-05-19T19:27:12Z</dcterms:modified>
</cp:coreProperties>
</file>