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4F98E-7D76-453E-B89A-F5FF25C3F1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46227-5320-4EB3-9698-2870964DA5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screenshots from the new content statistics page tab. (a) Overview of organisms statistics. (b) Overview of data type and associated model statistics.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7F7DB2-5B26-4824-8363-098EECC7D2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Representative screenshots from the new content statistics page tab. (a) Overview of organisms statistics.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63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Representative screenshots from the new content statistics page tab. (a) Overview of organisms statistics.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2024-05-19T10:23:15Z</dcterms:modified>
</cp:coreProperties>
</file>