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F0941-B08B-4405-B50C-3CC23F9D74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C7AE7-C514-4F92-A43C-41E50A0B0D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Shows the Prostate Cancer Pathway Suite.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855C7-D863-4A6C-9A06-F0CADCB126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Shows the Prostate Cancer Pathway Suite.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401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Shows the Prostate Cancer Pathway Suite.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2024-05-11T17:43:58Z</dcterms:modified>
</cp:coreProperties>
</file>