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6A4242-6766-452A-BDE0-1BF0D3067A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0BA86-1B58-415E-9DD3-E76F1BD96F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part of a bipartite graph used in Allie. GENA gives the concept ID ‘C0812425-T034’ to ‘S-phase fractions’, ‘S-phase fraction’, ‘mitotic index’ and ‘mitotic indices’. Allie changes the ID to one that corresponds to each cluster using connected components of the graph.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F9CF36-7323-4F27-A1C9-2945AA59A4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part of a bipartite graph used in Allie. GENA gives the concept ID ‘C0812425-T034’ to ‘S-phase fractions’,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171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part of a bipartite graph used in Allie. GENA gives the concept ID ‘C0812425-T034’ to ‘S-phase fractions’,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2024-05-06T11:03:53Z</dcterms:modified>
</cp:coreProperties>
</file>