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DB1E04-681D-4053-88E2-82C7B0F14D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DFDCD9-4969-40E4-9580-BC3114732B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number of affected hallmarks of cancer (HOCs) for different groups of National Toxicology Program chemicals. NTP, National Toxicology Program; KHC, known to be a human carcinogen; RAHC, reasonably anticipated to be a human carcinogen.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B3C38C-BF7E-489C-9AAB-868ACB9546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The number of affected hallmarks of cancer (HOCs) for different groups of National Toxicology Program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6433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The number of affected hallmarks of cancer (HOCs) for different groups of National Toxicology Program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2024-05-19T15:14:40Z</dcterms:modified>
</cp:coreProperties>
</file>