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E082F-5EA7-42C1-9972-D37F14C032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B7643A-02BC-400C-888E-8922A040A8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Validation of metadata using audits. The top half of the panel is a screenshot of the metadata-drive facets that can be used for browsing data. The bottom panel is a screenshot of a data audit that is visible to data submitters and the DCC. It includes a list of queries that are performed for inconsistent or incorrect metadata. These audits ensure that the metadata are accurate before data release.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E189DC-30AA-4D8B-9129-E12F807ADA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Validation of metadata using audits. The top half of the panel is a screenshot of the metadata-drive facets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970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Validation of metadata using audits. The top half of the panel is a screenshot of the metadata-drive facets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2024-05-19T08:54:54Z</dcterms:modified>
</cp:coreProperties>
</file>