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CA8E5-2AB9-488D-AC20-8999FD1746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D0601F-F714-4002-AC7E-C7B80A7A95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 view in new ontology browser. This view shows all the paths and parent terms between the selected term ‘angiogenesis’ and the top-level term ‘biological process’.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3FA704-F0FF-4FD5-8514-129861401A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Graph view in new ontology browser. This view shows all the paths and parent terms between the selected term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51200" y="1371600"/>
            <a:ext cx="26502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Graph view in new ontology browser. This view shows all the paths and parent terms between the selected term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2024-06-02T11:58:28Z</dcterms:modified>
</cp:coreProperties>
</file>