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CD2CE-11DC-47F4-B28B-0BC598C73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1AB0C-B6DE-4001-B8F1-5A945F5C08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Simplified structure of the web presentation of GtoPdb.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34003-497A-4DB1-8980-ED071ADE28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Simplified structure of the web presentation of GtoPdb.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626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Simplified structure of the web presentation of GtoPdb.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2024-05-19T10:55:55Z</dcterms:modified>
</cp:coreProperties>
</file>