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1FA658-72BC-44DF-8EC5-D4D44FB43E7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A1A76E-99F8-4803-B8A4-2E3ABD63DAA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representation of the sub-cellular localization and catalytic domain orientation of cytosolic and Golgi Arabidopsis UDP-xylose synthase enzyme isoforms.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E2F9C4-3FE9-487C-894D-5E94990E2F43}"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Cytosolic and Golgi isoforms of Arabidopsis and Populus UDP-xylose synthase. The cytosolic isoforms of the Arabidopsis and Populus enzymes are color coded in red and blue, respectively. The Golgi isoforms of Arabidopsis and Populus UDP-d-xylose species are color-coded in pink and orange,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E2F9C4-3FE9-487C-894D-5E94990E2F43}"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UDP-d-xylose biosynthesis pathway representation in PoplarCyc 1.0. Note that the pathway does not distinguish cytosolic reaction with EC # 4.1.1.35 from the corresponding reaction catalyzed by membrane-bound and Golgi-localized enzymes.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E2F9C4-3FE9-487C-894D-5E94990E2F4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enhanced representation of UDP-d-xylose biosynthesis pathway in prototype P. trichocarpa PGDB. In this representation the sub-cellular localization of each metabolite in the pathway is specified by a two-letter prefix (Table 3). Note that Figure 2 shows 12 genes annotated as UDP-glucose dehydrogenases and 9 genes annotated as UDP-glucuronate decarboxylase. Manual curation yields only four UDP-glucose dehydrogenase enzymes and six UDP-glucuronate decarboxylase enzymes in Populus. Also note that genes encoding Golgi-localized membrane-bound UDP-glucuronic acid decarboxylase (UXS) can now be distinguished from the same enzyme activity residing in the cytosol.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E2F9C4-3FE9-487C-894D-5E94990E2F4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UDP-d-galacturonate biosynthesis I (from UDP-d-glucuronate) pathway representation in PoplarCyc 1.0. Note that no information is available to evaluate the source of UDP-glucuronate and how it becomes available to the UDP-glucuronate 4-epimerase (b) UDP-d-galacturonate biosynthesis II (from d-galacturonate) pathway representation in AraCyc 6.0.1 Note a pathway with a missing EC number for the conversion of galacturonate-1-P to UDP-galacturonate. For both parts (a) and (b), no information is available where these cellular processes occur in the cell.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E2F9C4-3FE9-487C-894D-5E94990E2F4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enhanced representation of UDP-d-galacturonate biosynthesis I pathway starting from UDP-d-glucuronate in prototype Populus PGDB. The two metabolites in this pathway are linked by green arrows to two other pathways, UDP-d-xylose biosynthesis and UDP-d-galacturonate biosynthesis II.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E2F9C4-3FE9-487C-894D-5E94990E2F4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enhanced representation of UDP-d-galacturonate biosynthesis II starting from d-galacturonate in prototype Populus PGDB.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E2F9C4-3FE9-487C-894D-5E94990E2F4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Schematic representation of association of multiple Cellular Component Gene Ontology terms with two differentially oriented Golgi membrane enzymes.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E2F9C4-3FE9-487C-894D-5E94990E2F4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Overlay of log2-transformed SNP abundance for genes in the UDP-d-xylose biosynthesis pathway. Individual reaction representations are highlighted using the color code at the top left corner. The numbers in the color code define the ranges of the log2(SNP abundance) values of the genes in such a way that red, blue and green colors correspond to genes with high, medium and low SNP values, respectively. The reaction arrows for UDP-d-glucuronate formation, and for both the cytosolic and intra-Golgi conversions of UDP-d-glucuronate to UDP-d-xylose are highlighted in red since all the corresponding genes have high log2(SNP abundance). The color-coded log2(SNP abundance) values for the transcriptome genes encoding the enzymes catalyzing each reaction can be exhibited using pop-up bar diagrams, shown as inset figures. The absolute log2(SNP abundance) values for the genes that explicitly appear on the pathway diagram occur next to the corresponding gene locus tags and are color coded as well.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E2F9C4-3FE9-487C-894D-5E94990E2F43}"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Nucleotide-sugar biosynthetic genes expressed in xylem tissue from 20 different Populus trees with different wood properties. Log2 transformed SNP abundance data for individual Populus nucleotide-sugar biosynthetic genes are overlaid with the curated nucleotide-sugar biosynthetic pathways in the prototype Populus PGDB. Genes that exhibit at least one SNP are considered expressed, whereas the status of genes lacking SNPs cannot be ascertained. UDP-L-arabinose synthesis I (from UDP-D-xylose, catalyzed by UDP-arabinose 4-epimerase) is currently represented in the PGDB as occurring in the cytosol and two different organelles—ER and Golgi, based on sequence analyses of UDP-arabinose 4-epimerase isoforms. The localization of any UDP-arabinose 4-epimerase isoform to the ER is yet to be validated by experimental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E2F9C4-3FE9-487C-894D-5E94990E2F43}"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s01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database/bas013"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s01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s01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s01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s01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s01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s013"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s013"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s013"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bas013, </a:t>
            </a:r>
            <a:r>
              <a:rPr lang="en-US" altLang="en-US" sz="1000">
                <a:solidFill>
                  <a:srgbClr val="333333"/>
                </a:solidFill>
                <a:hlinkClick r:id="rId3"/>
              </a:rPr>
              <a:t>https://doi.org/10.1093/database/bas013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representation of the sub-cellular localization and catalytic domain orientation of cytosolic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58202"/>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bas013, </a:t>
            </a:r>
            <a:r>
              <a:rPr lang="en-US" altLang="en-US" sz="1000">
                <a:solidFill>
                  <a:srgbClr val="333333"/>
                </a:solidFill>
                <a:hlinkClick r:id="rId3"/>
              </a:rPr>
              <a:t>https://doi.org/10.1093/database/bas013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Cytosolic and Golgi isoforms of Arabidopsis and Populus UDP-xylose synthase. The cytosolic isoforms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4891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bas013, </a:t>
            </a:r>
            <a:r>
              <a:rPr lang="en-US" altLang="en-US" sz="1000">
                <a:solidFill>
                  <a:srgbClr val="333333"/>
                </a:solidFill>
                <a:hlinkClick r:id="rId3"/>
              </a:rPr>
              <a:t>https://doi.org/10.1093/database/bas013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UDP-d-xylose biosynthesis pathway representation in PoplarCyc 1.0. Note that the pathway does not distinguish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5173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bas013, </a:t>
            </a:r>
            <a:r>
              <a:rPr lang="en-US" altLang="en-US" sz="1000">
                <a:solidFill>
                  <a:srgbClr val="333333"/>
                </a:solidFill>
                <a:hlinkClick r:id="rId3"/>
              </a:rPr>
              <a:t>https://doi.org/10.1093/database/bas013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enhanced representation of UDP-d-xylose biosynthesis pathway in prototype P. trichocarpa PGDB. In this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8589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bas013, </a:t>
            </a:r>
            <a:r>
              <a:rPr lang="en-US" altLang="en-US" sz="1000">
                <a:solidFill>
                  <a:srgbClr val="333333"/>
                </a:solidFill>
                <a:hlinkClick r:id="rId3"/>
              </a:rPr>
              <a:t>https://doi.org/10.1093/database/bas013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UDP-d-galacturonate biosynthesis I (from UDP-d-glucuronate) pathway representation in PoplarCyc 1.0. Note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6483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bas013, </a:t>
            </a:r>
            <a:r>
              <a:rPr lang="en-US" altLang="en-US" sz="1000">
                <a:solidFill>
                  <a:srgbClr val="333333"/>
                </a:solidFill>
                <a:hlinkClick r:id="rId3"/>
              </a:rPr>
              <a:t>https://doi.org/10.1093/database/bas013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enhanced representation of UDP-d-galacturonate biosynthesis I pathway starting from UDP-d-glucuronate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7279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bas013, </a:t>
            </a:r>
            <a:r>
              <a:rPr lang="en-US" altLang="en-US" sz="1000">
                <a:solidFill>
                  <a:srgbClr val="333333"/>
                </a:solidFill>
                <a:hlinkClick r:id="rId3"/>
              </a:rPr>
              <a:t>https://doi.org/10.1093/database/bas013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enhanced representation of UDP-d-galacturonate biosynthesis II starting from d-galacturonate in prototype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0284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bas013, </a:t>
            </a:r>
            <a:r>
              <a:rPr lang="en-US" altLang="en-US" sz="1000">
                <a:solidFill>
                  <a:srgbClr val="333333"/>
                </a:solidFill>
                <a:hlinkClick r:id="rId3"/>
              </a:rPr>
              <a:t>https://doi.org/10.1093/database/bas013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Schematic representation of association of multiple Cellular Component Gene Ontology terms with two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6833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bas013, </a:t>
            </a:r>
            <a:r>
              <a:rPr lang="en-US" altLang="en-US" sz="1000">
                <a:solidFill>
                  <a:srgbClr val="333333"/>
                </a:solidFill>
                <a:hlinkClick r:id="rId3"/>
              </a:rPr>
              <a:t>https://doi.org/10.1093/database/bas013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Overlay of log</a:t>
            </a:r>
            <a:r>
              <a:rPr lang="en-US" altLang="en-US" b="0" baseline="-25000"/>
              <a:t>2</a:t>
            </a:r>
            <a:r>
              <a:rPr lang="en-US" altLang="en-US" b="0"/>
              <a:t>-transformed SNP abundance for genes in the UDP-d-xylose biosynthesis pathway.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70471"/>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bas013, </a:t>
            </a:r>
            <a:r>
              <a:rPr lang="en-US" altLang="en-US" sz="1000">
                <a:solidFill>
                  <a:srgbClr val="333333"/>
                </a:solidFill>
                <a:hlinkClick r:id="rId3"/>
              </a:rPr>
              <a:t>https://doi.org/10.1093/database/bas013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Nucleotide-sugar biosynthetic genes expressed in xylem tissue from 20 different Populus trees with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1638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Schematic representation of the sub-cellular localization and catalytic domain orientation of cytosolic and ...</vt:lpstr>
      <vt:lpstr>Figure 2. UDP-d-xylose biosynthesis pathway representation in PoplarCyc 1.0. Note that the pathway does not distinguish ...</vt:lpstr>
      <vt:lpstr>Figure 3. The enhanced representation of UDP-d-xylose biosynthesis pathway in prototype P. trichocarpa PGDB. In this ...</vt:lpstr>
      <vt:lpstr>Figure 4. (a) UDP-d-galacturonate biosynthesis I (from UDP-d-glucuronate) pathway representation in PoplarCyc 1.0. Note ...</vt:lpstr>
      <vt:lpstr>Figure 5. The enhanced representation of UDP-d-galacturonate biosynthesis I pathway starting from UDP-d-glucuronate in ...</vt:lpstr>
      <vt:lpstr>Figure 6. The enhanced representation of UDP-d-galacturonate biosynthesis II starting from d-galacturonate in prototype ...</vt:lpstr>
      <vt:lpstr>Figure 7. Schematic representation of association of multiple Cellular Component Gene Ontology terms with two ...</vt:lpstr>
      <vt:lpstr>Figure 10. Overlay of log2-transformed SNP abundance for genes in the UDP-d-xylose biosynthesis pathway. ...</vt:lpstr>
      <vt:lpstr>Figure 9. Nucleotide-sugar biosynthetic genes expressed in xylem tissue from 20 different Populus trees with different ...</vt:lpstr>
      <vt:lpstr>Figure 8. Cytosolic and Golgi isoforms of Arabidopsis and Populus UDP-xylose synthase. The cytosolic isoforms of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2024-05-19T15:41:05Z</dcterms:modified>
</cp:coreProperties>
</file>