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82D9BC-208B-43E7-8C2F-2916F4D325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35BE99-FC37-48CA-A58F-CA025C6945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miRNAs and their targets using miR-TV interfaces. (A) Opposite miR-326 expression profiles in kidney cancers (KICH) and skin cancers (SKCM); (B) Differential miR-193a 5p- and 3p-arms expression profiles in breast cancer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 All rights reserved. For Permissions, please email: journals.permissions@oup.comThis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AC5CE5-A773-4263-8B3A-A4A1C17C1B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Examples of miRNAs and their targets using miR-TV interfaces. (A) Opposite miR-326 expression profiles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322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Examples of miRNAs and their targets using miR-TV interfaces. (A) Opposite miR-326 expression profiles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2024-05-19T15:47:18Z</dcterms:modified>
</cp:coreProperties>
</file>