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24F0A8-F236-48BF-B862-2CBADCF8A3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FC7D4-688E-463A-A250-2CC4C481D5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for the full-text triage task, disease axis. There was only one submitting team. Conditional formating is used for highlighting best participants results, for each metric.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96B9E0-F83B-4642-A6B0-01FEE8789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Results for the full-text triage task, disease axis. There was only one submitting team. Conditional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8308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Results for the full-text triage task, disease axis. There was only one submitting team. Conditional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2024-05-20T13:29:19Z</dcterms:modified>
</cp:coreProperties>
</file>