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C6CA8-44EB-4926-A301-3098219B35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1A473-EF5D-4C77-888C-134D254DC6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overview of characteristic features of TMC-SNP database. (A) Circle plot of coding and non-coding variants obtained in the dataset. (B) Percent minor allele frequency distribution of variants in ‘TMC-SNPdb’ across 62 normal samples. Percentage frequencies are presented on the top of each bar. (C) Genome-wide distribution of percent frequency of variants obtained in each chromosome as compared with dbSNP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B5F46-0DFE-4973-82F5-707952975B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Overall overview of characteristic features of TMC-SNP database. (A) Circle plot of coding and non-coding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204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Overall overview of characteristic features of TMC-SNP database. (A) Circle plot of coding and non-coding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2024-05-18T21:14:57Z</dcterms:modified>
</cp:coreProperties>
</file>