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37EA6F-1493-4742-B797-3BA8D79E1D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7B767D-D943-4176-831C-D06A661C0E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An inducer. (b) Ferroptosis-disease associations. The T-shaped line denotes alleviation, while the arrow denotes aggravation. (c) Regulation network. Diamonds denote regulators of ferroptosis. Circles denote unclassified regulatory elements. Orange T-shaped lines denote inhibition. Green arrows denote promotion. Node size represents the number of experiments, where larger nodes reflect a greater number of experiments. (d) Sub-network of ATF4, shown as an example. (e) A truncated result table of gene symbol validation. The white check mark in green box indicates success of validation. The red cross indicates failure of validation.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5CB954-CE90-4DD5-B280-15920B6459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(a) An inducer. (b) Ferroptosis-disease associations. The T-shaped line denotes alleviation, while the arrow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3519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(a) An inducer. (b) Ferroptosis-disease associations. The T-shaped line denotes alleviation, while the arrow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2024-05-19T20:47:58Z</dcterms:modified>
</cp:coreProperties>
</file>