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815BB0-1B81-41A6-ADBC-7BA2EF3A8C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6687DD-8273-412C-A1AC-8EF21F6832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architecture of our model with the PPI pre-trained module.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F51807-0692-48A1-A498-182A640A14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The architecture of our model with the PPI pre-trained module.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777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The architecture of our model with the PPI pre-trained module.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2024-05-18T08:25:22Z</dcterms:modified>
</cp:coreProperties>
</file>