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5213A-6594-4116-B220-14AD0392FC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A7E35-D50C-4F27-A641-FEF1C4D646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139E1-4412-4A4F-9DD3-0351E434CE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261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2024-05-16T14:06:53Z</dcterms:modified>
</cp:coreProperties>
</file>