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086EF-8181-4043-ADFE-D595054EB8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074B72-AC47-4CF9-A698-53D0B1E74C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ligand structures with 3D electron-density views. The electron-density maps shown in Figure 4A and B are 2m|Fo|-D|Fc| maps contoured at 1.0 σ cutoff. (A) Good electron-density fit for heparin oligosaccharide at residues 801–804 bound to annexin in PDB entry 2HYV. (B) Poor electron-density fit for NADP bound to alcohol dehydrogenase in PDB entry 1ZK4.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D0A23-C319-4319-98EC-8C595E7034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Comparison of ligand structures with 3D electron-density views. The electron-density maps shown in Figure 4A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745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Comparison of ligand structures with 3D electron-density views. The electron-density maps shown in Figure 4A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2024-05-17T09:10:32Z</dcterms:modified>
</cp:coreProperties>
</file>