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06E9B1-B309-4598-B0BD-37438D0D5D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A9959C-5F62-4E78-940D-D14BD55F24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dbAQP-SNP Search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8FD782-63EE-4370-927B-7EE2888350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Screenshot of the dbAQP-SNP Search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424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Screenshot of the dbAQP-SNP Search 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2024-05-07T21:36:12Z</dcterms:modified>
</cp:coreProperties>
</file>