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26BBCC-380C-448F-A2C7-0B65783304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19D4B-8C1E-477F-955F-50FE98D7A5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Report generated using the abstracts of papers selected for GO for the gene being annotated within the GO EI. Text contained in GO terms in each abstract is highlighted.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056FC-5B26-41B6-A798-535F60DDC5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Report generated using the abstracts of papers selected for GO for the gene being annotated within the GO EI.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066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Report generated using the abstracts of papers selected for GO for the gene being annotated within the GO EI.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2024-05-19T10:23:21Z</dcterms:modified>
</cp:coreProperties>
</file>