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4C3BA0-16E8-4D72-9CC1-4226920174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3F9F02-4351-46E1-91B3-811A574765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total of 23 253 entries are distributed in 16 different databases in LAMP2.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9F9978-3266-46E9-B449-075BA1D013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Cross-links to other databases in LAMP2.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9F9978-3266-46E9-B449-075BA1D0132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demonstrating peptides cross links among the top 5 databases in LAMP2 (plotted using http://bioinformatics.psb.ugent.be/webtools/Venn/).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9F9978-3266-46E9-B449-075BA1D0132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5 AMPs in the number of cross-links in LAMP2.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9F9978-3266-46E9-B449-075BA1D0132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a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 total of 23 253 entries are distributed in 16 different databases in LAMP2.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267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Cross-links to other databases in LAMP2.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711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Venn diagram demonstrating peptides cross links among the top 5 databases in LAMP2 (plotted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245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Top 5 AMPs in the number of cross-links in LAMP2.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385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A total of 23 253 entries are distributed in 16 different databases in LAMP2.</vt:lpstr>
      <vt:lpstr>Figure 2 Cross-links to other databases in LAMP2.</vt:lpstr>
      <vt:lpstr>Figure 3 Venn diagram demonstrating peptides cross links among the top 5 databases in LAMP2 (plotted using ...</vt:lpstr>
      <vt:lpstr>Figure 4 Top 5 AMPs in the number of cross-links in LAMP2.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2024-05-19T14:53:49Z</dcterms:modified>
</cp:coreProperties>
</file>