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7D13D2-8DEE-4678-846C-298B68E555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9106B2-8613-482F-AABD-6B78A3CB25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Multi-online bioinformatics tools. Genome browser for multiple cotton species. (B) Online blast tools; users can blast against multiple cotton genome databases based on nucleic acid sequence and protein sequence. (C) Genome collinear comparison query interface; the interface provided circle graphs to show the collinearity of the genome, and users can also download the table to view these collinearity segments information. (D) Single-guide RNA design tools; the interface allows users to design single-guide RNA based on gene loci or chromosome location; furthermore, we also provide a variety of scoring strategies for users to evaluate the efficiency.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B01047-B08B-40A1-9860-FD1A6946C8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Multi-online bioinformatics tools. Genome browser for multiple cotton species. (B) Online blast tools; users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145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Multi-online bioinformatics tools. Genome browser for multiple cotton species. (B) Online blast tools; users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2024-05-01T20:08:44Z</dcterms:modified>
</cp:coreProperties>
</file>