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792F9-FD4A-45E9-8C04-0B990218BC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B70F6-0E87-405C-B354-D4EEDC1347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Object Creation and Editing Tool: QTL entry page. The QTL entry page consists of many text boxes specific for the different types of information collected by the curator to describe a QTL. Clicking the search icon to the side of the symbol box generates a pop-up window where current QTL symbols may be searched.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4150B-5466-4742-997F-20A820ED2B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Object Creation and Editing Tool: QTL entry page. The QTL entry page consists of many text boxes 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144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Object Creation and Editing Tool: QTL entry page. The QTL entry page consists of many text boxes specific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2024-05-17T11:13:32Z</dcterms:modified>
</cp:coreProperties>
</file>