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0F97A-0273-4684-A492-9E614AA6AE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2623EF-D3CF-4B6B-A0B8-915BB3D4F1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 Illustrated is a search for experiments studying gene expression in the skeletal muscle of dystrophin (Dmd) mutants. It takes advantage of two of the curated sample attribute fields: anatomical structure (‘skeletal muscle’) and mutant gene (‘Dmd’). Additional curated fields available for searching are developmental stage, strain and sex. Users can also do free text searching of experiment titles and descriptions, as well as search by ArrayExpress or GEO 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662619-E382-4917-9F44-8112863956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baaa002, </a:t>
            </a:r>
            <a:r>
              <a:rPr lang="en-US" altLang="en-US" sz="1000">
                <a:solidFill>
                  <a:srgbClr val="333333"/>
                </a:solidFill>
                <a:hlinkClick r:id="rId3"/>
              </a:rPr>
              <a:t>https://doi.org/10.1093/database/baaa002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 Illustrated is a search for experiments studying gene expression in the skeletal muscle of dystrophin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39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Search. Illustrated is a search for experiments studying gene expression in the skeletal muscle of dystrophin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2024-05-19T15:41:09Z</dcterms:modified>
</cp:coreProperties>
</file>