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0CD86-BF04-4F9B-BC76-1C65C8B08A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32348-BD95-46A7-A089-C514C46EB3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the ProNet DB and the illustration for two main outputs. The right panel shows the example of the protein surface physicochemical property and RNA-binding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40FBD2-BB93-4F49-A4B5-64BE1A2AC8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overview of the ProNet DB and the illustration for two main outputs. The right panel shows the example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80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 overview of the ProNet DB and the illustration for two main outputs. The right panel shows the example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2024-05-19T19:48:46Z</dcterms:modified>
</cp:coreProperties>
</file>