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D3225-83EB-4FB8-AB1B-DD824E9E6B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02E95-B0DA-4EA6-8A50-A50314D32A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and content of SalivaDB.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F1A18-1D9D-41C0-A2D5-2B69C5A7C3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Architecture and content of SalivaDB.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24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Architecture and content of SalivaDB.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2024-05-15T14:28:55Z</dcterms:modified>
</cp:coreProperties>
</file>