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A041F-18ED-4A80-AFB4-60F540D0F9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5D04D-F950-4AB0-8186-C70644ECC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Evaluation of the automatic annotations provided in the corpus. The data table shows the average precision, recall and F -score against all curators.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FB105-287A-4C42-8CF0-C82879E63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Evaluation of the automatic annotations provided in the corpus. The data table shows the average precision,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96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Evaluation of the automatic annotations provided in the corpus. The data table shows the average precision,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2024-05-19T20:29:57Z</dcterms:modified>
</cp:coreProperties>
</file>