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E54CF-3CBB-4A8F-B086-7802F14A66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69BC6-E128-40DA-ADC0-01D5AC28F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golden set of interactions from (27). The gray box in the right-hand corner shows the number of golden interactions present in each set in red. Interactions obtained using the Fully Automated (FA) approach: (b) unfiltered, (c) filtered without thresholds, (d) tscore &gt; 400, (e) tscore &gt; 550, (f) tscore &gt; 700. Interactions obtained using the Semi Automated (SA) approach: (g) unfiltered, (h) filtered, no thresholds, (i) tscore &gt; 400, (j) tscore &gt; 550, (k) tscore &gt; 700. (l) Comparison of the two approaches: % of selected interactions in each approach as a function of a tscore threshold.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3DFBE-BEB9-4016-8FA7-AF793A067B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(a) The golden set of interactions from (27). The gray box in the right-hand corner shows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72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(a) The golden set of interactions from (27). The gray box in the right-hand corner shows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2024-05-19T19:27:01Z</dcterms:modified>
</cp:coreProperties>
</file>