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E957E2-7B70-4778-88EA-51E7A1900E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D128E7-051E-406F-B860-79373A9341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map of amino acid residues in hot spots.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080BCA-E210-49D8-BE0A-3E0B8854F7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Distribution map of amino acid residues in hot spots.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045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Distribution map of amino acid residues in hot spots.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2024-05-19T12:57:59Z</dcterms:modified>
</cp:coreProperties>
</file>