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9A6D0-30F2-42A6-A83D-B0F272CC64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623D7-0E12-4276-978A-4F83957F20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QC reports used for annotation triage and quality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236B6-0DCB-453F-AFA8-84A279D81A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GO QC reports used for annotation triage and quality control.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79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GO QC reports used for annotation triage and quality control.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2024-05-19T08:55:02Z</dcterms:modified>
</cp:coreProperties>
</file>