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414A7-401F-4464-A569-3BF5FA5EA5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18C4CB-8975-4C7D-A643-E8840CD13E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 selection criteria.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1918F-1DA4-4562-88CA-930E04B2F8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Image selection criteria.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5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Image selection criteria.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2024-04-27T14:51:56Z</dcterms:modified>
</cp:coreProperties>
</file>