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0460C-0983-4CA0-8BC2-B2C3081A1C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2287F6-E435-47FA-8C19-0634FA5EC3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the drug discovery and development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F958E-A739-4706-B315-D18331FA1D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of the drug discovery and development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445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of the drug discovery and development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2024-05-02T15:19:54Z</dcterms:modified>
</cp:coreProperties>
</file>