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EE910-53CE-4347-8450-972D7A917A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12FB1A-0CEA-416F-A777-0D9732E40D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AA43C-97EC-4D42-95E6-73D7D911FD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890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2024-05-16T09:04:59Z</dcterms:modified>
</cp:coreProperties>
</file>