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97F8C-8A8E-4192-8A7C-9677FE785A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1E9817-A7D4-4B10-89E8-F0B340E806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Using MINOTAUR to select function-related sentences relevant to query sequence, Q30HW6_9CICH. The top sentences are shown, following use of the search options illustrated in Figure 3. The parent abstracts for each group of sentences may be quickly viewed by clicking on the appropriate icon (inset). In the examples highlighted, a set of green-sensitive opsins is noted to belong to a distinct ‘rhodopsin-like’ phylogenetic group, being more similar to rhodopsins than they are to other green pigments. This helps to resolve the apparent ambiguity in the PRINTS cross-reference to rhodopsins rather than to green-sensitive opsins: sequences in this group clearly have a rhodopsin-like sequence signature and not a ‘green’ 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3CEDFC-DF93-4B23-97B7-600CCD989E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bas019, </a:t>
            </a:r>
            <a:r>
              <a:rPr lang="en-US" altLang="en-US" sz="1000">
                <a:solidFill>
                  <a:srgbClr val="333333"/>
                </a:solidFill>
                <a:hlinkClick r:id="rId3"/>
              </a:rPr>
              <a:t>https://doi.org/10.1093/database/bas019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Using MINOTAUR to select function-related sentences relevant to query sequence, Q30HW6_9CICH. The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09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Using MINOTAUR to select function-related sentences relevant to query sequence, Q30HW6_9CICH. The top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2024-05-19T16:03:37Z</dcterms:modified>
</cp:coreProperties>
</file>