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4434A3-3492-4620-B4A9-957D2274C7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A78C94-74B2-40ED-AF73-4EA23675CE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Webpages of KAIKObase. Top left: the homepage of KAIKObase, where genetic maps, keyword and sequence search, lists of curated genes, as well as the link to the genome browser, are available; bottom left: genetic map with markers and BAC sequences; right: the page of genome browser with an example of predicted, curated and transcribed sequences from fibroin heavy chain.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EFED3D-8C66-4D41-8718-D21BC098A7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description page. The information of chromosomal positions, nucleotide and amino acid sequences, functional annotations, orthologs and expression patterns [original transcripts per million (TPM) values and log10 conversion of TPM values with an offset of 1] are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EFED3D-8C66-4D41-8718-D21BC098A78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9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a09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baaa099,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Webpages of KAIKObase. Top left: the homepage of KAIKObase, where genetic maps, keyword and sequence search,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182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baaa099,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An example of description page. The information of chromosomal positions, nucleotide and amino acid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220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Webpages of KAIKObase. Top left: the homepage of KAIKObase, where genetic maps, keyword and sequence search, ...</vt:lpstr>
      <vt:lpstr>Figure 2. An example of description page. The information of chromosomal positions, nucleotide and amino acid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2024-05-19T15:14:57Z</dcterms:modified>
</cp:coreProperties>
</file>