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5CCBD6-BC5B-4DFB-9F22-16B7CEC14D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5BD4E6-5B6E-4678-ABE2-4669D597C3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Subgraph of the nitroimidazole antibiotic group with predicted gene relations where the edge thickness is proportional to the number of times this association was predicted.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9A10FE-EBE4-4535-8100-7AE40538BB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Subgraph of the nitroimidazole antibiotic group with predicted gene relations where the edge thickness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6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Subgraph of the nitroimidazole antibiotic group with predicted gene relations where the edge thickness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2024-05-14T04:58:06Z</dcterms:modified>
</cp:coreProperties>
</file>