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D237D-D03B-454A-B4BC-D34BA433C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02F67-B327-4293-8F1C-2B750A3CC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about background and experiences as answered by the participants. The absolute number of persons is shown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08514-0420-4BCB-9462-59018F5E46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Questions about background and experiences as answered by the participants. The absolute number of persons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0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Questions about background and experiences as answered by the participants. The absolute number of persons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2024-05-18T20:21:21Z</dcterms:modified>
</cp:coreProperties>
</file>