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BDA06-FBB3-4A16-804C-7FDBC53CF7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48688-70D7-4F7F-8B59-C4B2A270AB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abstract retrievals per ordinal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985C5-FE1E-47D8-83EC-84419BEAE8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Distribution of abstract retrievals per ordinal 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233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Distribution of abstract retrievals per ordinal 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2024-05-15T05:41:53Z</dcterms:modified>
</cp:coreProperties>
</file>