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A2792-072C-4788-B401-466C477772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1A669B-AF97-4810-9026-E4F6ED98D8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Curation interface for concept annotation.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0BF21-747B-4EEF-8487-31EA84DFD6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Curation interface for concept annotation.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34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Curation interface for concept annotation.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2024-05-19T12:34:56Z</dcterms:modified>
</cp:coreProperties>
</file>