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2BCDAE-7E9D-441C-89E0-7FBE7D266B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8F2FA5-FA10-4BBF-822D-5D280B186F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Genomic analysis of β- and γ-CA sequences from putative contaminants associated with Acinetobacter spp. The analysis shows the presence of coding genes for (A) β-CA from Acinetobacter sp. 263903-1 (UniProt ID: A0A062C2I7) and (B) γ-CA from Acinetobacter sp. 263903-1 (UniProt ID: A0A062BNN8).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7DB2AD-AC89-4F08-81D4-77C89257C7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Genomic analysis of β- and γ-CA sequences from putative contaminants associated with Acinetobacter spp.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330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Genomic analysis of β- and γ-CA sequences from putative contaminants associated with Acinetobacter spp.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2024-05-19T10:30:36Z</dcterms:modified>
</cp:coreProperties>
</file>