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0EE1F-6FAC-4AE0-8AE3-7ABEAC39C4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DE20A4-728A-4C0F-BC36-E4672584A4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Beacon-style query using fuzzy ranges to identify biosamples with variants matching the CNA range This example queries for a continuous, focal duplication covering the complete MYC gene’s coding region with &lt; = 6 Mb in size. A: Filter for dataset; B: filter for cancer classification (NCIt and ICD-O-3 ontology terms available); C: additional filter, e.g. Cellosaurus; D: additional filter for geographic location; E: external link to UCSC browser to view the alignment of matched variants; F: cancer type classification sorted by frequency of the matched biosamples present in the subset; G: list of matched biosamples with description, statistics and reference. More detailed biosample information can be viewed through ‘id’ link to the sample detail page; H: matched variants with reference to biosamples can be downloaded in json or csv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A7249A-C186-4D34-A31A-93718B2B76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Beacon-style query using fuzzy ranges to identify biosamples with variants matching the CNA range This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65300" y="1371600"/>
            <a:ext cx="56142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Beacon-style query using fuzzy ranges to identify biosamples with variants matching the CNA range This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2024-05-19T14:54:52Z</dcterms:modified>
</cp:coreProperties>
</file>