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D1A304-6BF3-4979-8480-C05B058B9F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711EE-C9FF-4063-9B95-61CC2A503B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Plague knowledge in list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470C33-A96F-466C-9AC4-F98E099A95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Plague knowledge in list format.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438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11. Plague knowledge in list format.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2024-05-03T10:19:35Z</dcterms:modified>
</cp:coreProperties>
</file>