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D6480-4B00-4B11-8397-0029A98E25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25E1CF-AB1E-4510-A148-849A067CD2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for invariance-based linguistic pattern identification.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4E6D7-544A-489D-B887-2FB99DEF98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Algorithm for invariance-based linguistic pattern identification.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96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Algorithm for invariance-based linguistic pattern identification.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2024-05-20T04:58:17Z</dcterms:modified>
</cp:coreProperties>
</file>