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28C32C-BDD0-4628-8CA7-DECC7E9121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8CA9C-9705-4427-BD7F-B13BEB6EB8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FungiProteomeDB. It shows the basic information about the 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20F24-4530-4DC9-B282-036E68CC34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Home page of the FungiProteomeDB. It shows the basic information about the 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Home page of the FungiProteomeDB. It shows the basic information about the 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2024-07-27T08:26:13Z</dcterms:modified>
</cp:coreProperties>
</file>