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166403B-EA86-4E91-ACC4-94E00FB3253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EBD7759-2907-4E4F-BC69-028E8A9CA78E}"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GO curation workflow: papers of interest are identified and entered into the database system (triage) and associated with genes (indexed). GO annotations are made using papers selected based on quality control reports and projects. The quality control reports in turn are revised daily based on added annotation.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2012. Published by Oxford University Press.This is an Open Access article distributed under the terms of the Creative Commons Attribution License (http://creativecommons.org/licenses/by-nc/3.0/),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D2FE1A2-DD9A-49C7-B392-15B78E8E8E4E}"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s045"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2012, , 2012, bas045, </a:t>
            </a:r>
            <a:r>
              <a:rPr lang="en-US" altLang="en-US" sz="1000">
                <a:solidFill>
                  <a:srgbClr val="333333"/>
                </a:solidFill>
                <a:hlinkClick r:id="rId3"/>
              </a:rPr>
              <a:t>https://doi.org/10.1093/database/bas045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GO curation workflow: papers of interest are identified and entered into the database system (triage)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143607"/>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GO curation workflow: papers of interest are identified and entered into the database system (triage) and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2024-05-19T08:28:46Z</dcterms:modified>
</cp:coreProperties>
</file>