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933E5-8DD6-4710-BA7E-E985837F6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806E5-7BA9-488F-8A2E-1EC48688EF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WSI and its associated ROIs. A fixed palette is used to mark the tumor subtype of the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FEFBD-0B71-40A9-B6BC-86378AEB43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WSI and its associated ROIs. A fixed palette is used to mark the tumor subtype of the lesion.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a WSI and its associated ROIs. A fixed palette is used to mark the tumor subtype of the lesion.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2024-05-16T22:28:32Z</dcterms:modified>
</cp:coreProperties>
</file>