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C6F907-6CF7-45BA-8229-19E0875C7B7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68E6ACB-716F-4212-8243-72C5DC1E04C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Precision, recall, f-measure and MCC attained by our classifier using different sets of features. The best performance is attained when articles are represented using features from titles, abstracts and captions (solid black bar). The highest values attained are indicated above the bar.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9384406-4B93-462C-9B5A-3113628FD42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2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baaa024, </a:t>
            </a:r>
            <a:r>
              <a:rPr lang="en-US" altLang="en-US" sz="1000">
                <a:solidFill>
                  <a:srgbClr val="333333"/>
                </a:solidFill>
                <a:hlinkClick r:id="rId3"/>
              </a:rPr>
              <a:t>https://doi.org/10.1093/database/baaa024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Precision, recall, f-measure and MCC attained by our classifier using different sets of features. The best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6155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Precision, recall, f-measure and MCC attained by our classifier using different sets of features. The best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2024-05-19T13:17:57Z</dcterms:modified>
</cp:coreProperties>
</file>