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F9D0D9-259D-4BF5-943A-845672165D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77F50-9A63-4FCE-B619-7B6CE6D25B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falsely reported event chains. Events are extracted from the sentence “In parallel to the modulation of cell growth, gp 120 at low concentrations resulted in an increase in the expression of c-Myc, Max, and 14–3-3epsilon proteins and phosphorylation of ATP-dependent tyrosine kinases (Akt) at Ser (473)”. Taken from Ref. (20). Event 1 shows an example of an incomplete event chain, where gp120 is missing as the cause for positive regulation. In Event 2, there is falsely reported information in that 14-3-3epsilon is expressed and not phosphorylated.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204FB-5438-4C64-A83C-57FC2B7958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bas023, </a:t>
            </a:r>
            <a:r>
              <a:rPr lang="en-US" altLang="en-US" sz="1000">
                <a:solidFill>
                  <a:srgbClr val="333333"/>
                </a:solidFill>
                <a:hlinkClick r:id="rId3"/>
              </a:rPr>
              <a:t>https://doi.org/10.1093/database/bas023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falsely reported event chains. Events are extracted from the sentence “In parallel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625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falsely reported event chains. Events are extracted from the sentence “In parallel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2024-06-02T15:26:51Z</dcterms:modified>
</cp:coreProperties>
</file>