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A0570F-0DC7-4724-B4C3-DB91A92181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3DA33-517E-4E15-A13B-EE36EF2865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heatmap of EC 1.14.18.1 ${{\rm{K}}_{\rm{I}}}$ values of regulator molecules (x-axis) seen in particular organisms (y-axis). As the distribution of ${{\rm{K}}_{\rm{I}}}$ is highly skewed, data is visualized in two heatmaps (the first heatmap presents a heatmap of values less than 0.5 and the second figure represents a heatmap of parameters greater than 0.5). Lower values of ${{\rm{K}}_{\rm{I}}}$ parameters are associated with higher inhibition effects.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4C6AF-6EC5-4331-942E-EEB02149C2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 heatmap of EC 1.14.18.1 ${{\rm{K}}_{\rm{I}}}$ values of regulator molecules (x-axis) seen in particular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263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A heatmap of EC 1.14.18.1 ${{\rm{K}}_{\rm{I}}}$ values of regulator molecules (x-axis) seen in particular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2024-05-17T05:49:48Z</dcterms:modified>
</cp:coreProperties>
</file>